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DE9FA6-4054-47DF-9D92-A82081C1F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CE7136-81C9-48B1-8485-E9662A994D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90500"/>
            <a:ext cx="86487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85738"/>
            <a:ext cx="86391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90500"/>
            <a:ext cx="86296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85738"/>
            <a:ext cx="86487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80975"/>
            <a:ext cx="86772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76213"/>
            <a:ext cx="862965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85738"/>
            <a:ext cx="865822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85738"/>
            <a:ext cx="86391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90500"/>
            <a:ext cx="86391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95263"/>
            <a:ext cx="86487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85738"/>
            <a:ext cx="86391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90500"/>
            <a:ext cx="86487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00025"/>
            <a:ext cx="86201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90500"/>
            <a:ext cx="86391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90500"/>
            <a:ext cx="86391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80975"/>
            <a:ext cx="86391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winxp</dc:creator>
  <cp:lastModifiedBy>winxp</cp:lastModifiedBy>
  <cp:revision>15</cp:revision>
  <dcterms:created xsi:type="dcterms:W3CDTF">2013-11-11T13:25:01Z</dcterms:created>
  <dcterms:modified xsi:type="dcterms:W3CDTF">2013-11-11T15:48:58Z</dcterms:modified>
</cp:coreProperties>
</file>