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3" r:id="rId27"/>
    <p:sldId id="284" r:id="rId28"/>
    <p:sldId id="281" r:id="rId29"/>
    <p:sldId id="282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1" r:id="rId66"/>
    <p:sldId id="322" r:id="rId67"/>
    <p:sldId id="323" r:id="rId68"/>
    <p:sldId id="324" r:id="rId69"/>
    <p:sldId id="325" r:id="rId70"/>
    <p:sldId id="320" r:id="rId71"/>
    <p:sldId id="326" r:id="rId72"/>
    <p:sldId id="327" r:id="rId73"/>
    <p:sldId id="328" r:id="rId74"/>
    <p:sldId id="329" r:id="rId75"/>
    <p:sldId id="330" r:id="rId7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3FD6AB-6AF0-4C74-9537-1B5DE2094E7E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4FDC5B-B566-4295-A8F8-B19F68520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FD6AB-6AF0-4C74-9537-1B5DE2094E7E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4FDC5B-B566-4295-A8F8-B19F68520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FD6AB-6AF0-4C74-9537-1B5DE2094E7E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4FDC5B-B566-4295-A8F8-B19F68520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FD6AB-6AF0-4C74-9537-1B5DE2094E7E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4FDC5B-B566-4295-A8F8-B19F6852068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FD6AB-6AF0-4C74-9537-1B5DE2094E7E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4FDC5B-B566-4295-A8F8-B19F6852068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FD6AB-6AF0-4C74-9537-1B5DE2094E7E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4FDC5B-B566-4295-A8F8-B19F685206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FD6AB-6AF0-4C74-9537-1B5DE2094E7E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4FDC5B-B566-4295-A8F8-B19F685206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FD6AB-6AF0-4C74-9537-1B5DE2094E7E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4FDC5B-B566-4295-A8F8-B19F6852068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FD6AB-6AF0-4C74-9537-1B5DE2094E7E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4FDC5B-B566-4295-A8F8-B19F68520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93FD6AB-6AF0-4C74-9537-1B5DE2094E7E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4FDC5B-B566-4295-A8F8-B19F685206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3FD6AB-6AF0-4C74-9537-1B5DE2094E7E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4FDC5B-B566-4295-A8F8-B19F6852068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93FD6AB-6AF0-4C74-9537-1B5DE2094E7E}" type="datetimeFigureOut">
              <a:rPr lang="en-US" smtClean="0"/>
              <a:t>9/2/2011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4FDC5B-B566-4295-A8F8-B19F685206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Review Game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Using the following map, what country is located at: 60N, 100W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Geography Skills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What Country? 60°N,100°W</a:t>
            </a:r>
            <a:endParaRPr lang="en-US" dirty="0"/>
          </a:p>
        </p:txBody>
      </p:sp>
      <p:pic>
        <p:nvPicPr>
          <p:cNvPr id="6" name="Content Placeholder 5" descr="world-mercator-political-text-map-enlarg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023" y="609599"/>
            <a:ext cx="8682977" cy="6477001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Canada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Geography Skills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county is located at:</a:t>
            </a:r>
          </a:p>
          <a:p>
            <a:r>
              <a:rPr lang="en-US" sz="3600" dirty="0" smtClean="0"/>
              <a:t>35°N, 95°E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Geography Skills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orld-mercator-political-text-map-enlarg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619215"/>
            <a:ext cx="8458200" cy="675999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What Country? </a:t>
            </a:r>
            <a:r>
              <a:rPr lang="en-US" sz="4400" dirty="0" smtClean="0"/>
              <a:t>35°N, 95°E</a:t>
            </a:r>
            <a:r>
              <a:rPr lang="en-US" sz="4000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China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Skills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Name for the period of time before man began to keep written records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Prehistory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Something made by man (ex: diary, coins, art, tools)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Artifacts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Earth is divided into imaginary lines that are horizontal and labeled as north and south. These lines are called…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Skills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Name of canyon where first tools by man were found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Olduvai Gorge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Anything created by man to make his life or a task easier (a tool or skill)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Technology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Way of life for a society: their values, beliefs, and practices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Culture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Creatures that stand upright and walk on two feet all the time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Hominids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Skeleton found to be one of the first hominids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Lucy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Latitude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Skills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Scientist who discovered Lucy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Donald </a:t>
            </a:r>
            <a:r>
              <a:rPr lang="en-US" sz="3600" dirty="0" err="1" smtClean="0"/>
              <a:t>Johanson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Hominid also known as, “Handy Man”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Hominids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Homo </a:t>
            </a:r>
            <a:r>
              <a:rPr lang="en-US" sz="3600" dirty="0" err="1" smtClean="0"/>
              <a:t>Habilis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Hominids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Hominid who first used fire and made more complex tools like the hand ax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Hominids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Hominid who developed cave art and is most closely related to modern humans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Hominids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Homo Sapiens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Hominids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Name for a period of time that lasted from 2 million B.C.E. to 10,000 B.C.E.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Paleolithic Era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Name for the period of time that lasted from 10,000 B.C.E. to about 3,000 B.C.E. (when writing was first developed)</a:t>
            </a:r>
            <a:endParaRPr lang="en-US" sz="3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Line on a map that is marked off to show actual distances between two points on a map.</a:t>
            </a:r>
          </a:p>
          <a:p>
            <a:endParaRPr lang="en-US" dirty="0" smtClean="0"/>
          </a:p>
          <a:p>
            <a:r>
              <a:rPr lang="en-US" dirty="0" smtClean="0"/>
              <a:t>Ex)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Skills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429000"/>
            <a:ext cx="4191000" cy="50641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Neolithic Era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Another name for the Paleolithic Era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Old Stone Age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Someone who travels from place to place in search of food and water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Nomads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Ancient belief that spirits inhabit plants and animals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Animism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Raise or train animals to help man and serve his purposes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Domesticate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Name for the major change in how man lives when he stops being a nomad and settles down in and lives in one place because now he’s a farmer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Scale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Geography Skills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Neolithic Revolution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First animal domesticated by man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Dog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When you have more than you need of something, you have a…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Surplus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Type of economy that depends on people doing the same thing, every day, with habits and customs, and doesn’t change over time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Traditional Economy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complex, highly organized social order. One of the primary characteristics is the existence of cities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Civilization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Name two of the basic features that define civilization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Civilizations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This type of map (map projection) is round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Skills</a:t>
            </a: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Name two more of the basic features that define civilization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Civilizations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7 Features:</a:t>
            </a:r>
          </a:p>
          <a:p>
            <a:pPr lvl="1"/>
            <a:r>
              <a:rPr lang="en-US" sz="3200" dirty="0" smtClean="0"/>
              <a:t>Organized Governments</a:t>
            </a:r>
          </a:p>
          <a:p>
            <a:pPr lvl="1"/>
            <a:r>
              <a:rPr lang="en-US" sz="3200" dirty="0" smtClean="0"/>
              <a:t>Complex Religions</a:t>
            </a:r>
          </a:p>
          <a:p>
            <a:pPr lvl="1"/>
            <a:r>
              <a:rPr lang="en-US" sz="3200" dirty="0" smtClean="0"/>
              <a:t>Job Specialization</a:t>
            </a:r>
          </a:p>
          <a:p>
            <a:pPr lvl="1"/>
            <a:r>
              <a:rPr lang="en-US" sz="3200" dirty="0" smtClean="0"/>
              <a:t>Social Classes</a:t>
            </a:r>
          </a:p>
          <a:p>
            <a:pPr lvl="1"/>
            <a:r>
              <a:rPr lang="en-US" sz="3200" dirty="0" smtClean="0"/>
              <a:t>Arts and Architecture</a:t>
            </a:r>
          </a:p>
          <a:p>
            <a:pPr lvl="1"/>
            <a:r>
              <a:rPr lang="en-US" sz="3200" dirty="0" smtClean="0"/>
              <a:t>Public Works</a:t>
            </a:r>
          </a:p>
          <a:p>
            <a:pPr lvl="1"/>
            <a:r>
              <a:rPr lang="en-US" sz="3200" dirty="0" smtClean="0"/>
              <a:t>Writing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Civilization</a:t>
            </a: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Name one environmental event that can affect civilization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Civilization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Examples include earthquake or volcano as natural disasters, or drought or flood as weather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Civilization</a:t>
            </a:r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Name the four ancient river valley civilizations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Civilization</a:t>
            </a: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Sumer</a:t>
            </a:r>
          </a:p>
          <a:p>
            <a:r>
              <a:rPr lang="en-US" sz="3600" dirty="0" smtClean="0"/>
              <a:t>Indus</a:t>
            </a:r>
          </a:p>
          <a:p>
            <a:r>
              <a:rPr lang="en-US" sz="3600" dirty="0" smtClean="0"/>
              <a:t>Egypt</a:t>
            </a:r>
          </a:p>
          <a:p>
            <a:r>
              <a:rPr lang="en-US" sz="3600" dirty="0" smtClean="0"/>
              <a:t>Huang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Civilizations</a:t>
            </a: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Which ancient river valley civilization was formed along the Tigris and Euphrates rivers?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Civilizations</a:t>
            </a: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Sumer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Civilization</a:t>
            </a:r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This person would record (on paper or in stone) the decisions of rulers or history of a people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Civilization</a:t>
            </a: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Scribe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Robinson Projection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Skills</a:t>
            </a:r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 city and the surrounding area including farm land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City-State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Several city-states or regions all under control of the same government or ruler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Empire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What its called when cultures mix and share ideas with each other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Cultural Diffusion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The Earth is divided into imaginary lines that are </a:t>
            </a:r>
            <a:r>
              <a:rPr lang="en-US" sz="3600" dirty="0" smtClean="0"/>
              <a:t>vertical </a:t>
            </a:r>
            <a:r>
              <a:rPr lang="en-US" sz="3600" dirty="0" smtClean="0"/>
              <a:t>and labeled as </a:t>
            </a:r>
            <a:r>
              <a:rPr lang="en-US" sz="3600" dirty="0" smtClean="0"/>
              <a:t>east </a:t>
            </a:r>
            <a:r>
              <a:rPr lang="en-US" sz="3600" dirty="0" smtClean="0"/>
              <a:t>and </a:t>
            </a:r>
            <a:r>
              <a:rPr lang="en-US" sz="3600" dirty="0" smtClean="0"/>
              <a:t>west. </a:t>
            </a:r>
            <a:r>
              <a:rPr lang="en-US" sz="3600" dirty="0" smtClean="0"/>
              <a:t>These lines are called…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Skills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Longitude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Skills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</TotalTime>
  <Words>681</Words>
  <Application>Microsoft Office PowerPoint</Application>
  <PresentationFormat>On-screen Show (4:3)</PresentationFormat>
  <Paragraphs>160</Paragraphs>
  <Slides>75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6" baseType="lpstr">
      <vt:lpstr>Concourse</vt:lpstr>
      <vt:lpstr>Chapter 1</vt:lpstr>
      <vt:lpstr>Geography Skills</vt:lpstr>
      <vt:lpstr>Geography Skills</vt:lpstr>
      <vt:lpstr>Geography Skills</vt:lpstr>
      <vt:lpstr>Geography Skills</vt:lpstr>
      <vt:lpstr>Geography Skills</vt:lpstr>
      <vt:lpstr>Geography Skills</vt:lpstr>
      <vt:lpstr>Geography Skills</vt:lpstr>
      <vt:lpstr>Geography Skills</vt:lpstr>
      <vt:lpstr>Geography Skills</vt:lpstr>
      <vt:lpstr>What Country? 60°N,100°W</vt:lpstr>
      <vt:lpstr>Geography Skills</vt:lpstr>
      <vt:lpstr>Geography Skills </vt:lpstr>
      <vt:lpstr>What Country? 35°N, 95°E  </vt:lpstr>
      <vt:lpstr>Geography Skills</vt:lpstr>
      <vt:lpstr>Vocab</vt:lpstr>
      <vt:lpstr>Vocab</vt:lpstr>
      <vt:lpstr>Vocab</vt:lpstr>
      <vt:lpstr>Vocab</vt:lpstr>
      <vt:lpstr>Vocab</vt:lpstr>
      <vt:lpstr>Vocab</vt:lpstr>
      <vt:lpstr>Vocab</vt:lpstr>
      <vt:lpstr>Vocab</vt:lpstr>
      <vt:lpstr>Vocab</vt:lpstr>
      <vt:lpstr>Vocab</vt:lpstr>
      <vt:lpstr>Vocab</vt:lpstr>
      <vt:lpstr>Vocab</vt:lpstr>
      <vt:lpstr>Vocab</vt:lpstr>
      <vt:lpstr>Vocab</vt:lpstr>
      <vt:lpstr>People</vt:lpstr>
      <vt:lpstr>Slide 31</vt:lpstr>
      <vt:lpstr>Hominids</vt:lpstr>
      <vt:lpstr>Hominids</vt:lpstr>
      <vt:lpstr>Hominids</vt:lpstr>
      <vt:lpstr>Hominids</vt:lpstr>
      <vt:lpstr>Hominids</vt:lpstr>
      <vt:lpstr>Vocab</vt:lpstr>
      <vt:lpstr>Vocab</vt:lpstr>
      <vt:lpstr>Vocab</vt:lpstr>
      <vt:lpstr>Vocab</vt:lpstr>
      <vt:lpstr>Vocab</vt:lpstr>
      <vt:lpstr>Vocab</vt:lpstr>
      <vt:lpstr>Vocab</vt:lpstr>
      <vt:lpstr>Vocab</vt:lpstr>
      <vt:lpstr>Vocab</vt:lpstr>
      <vt:lpstr>Vocab</vt:lpstr>
      <vt:lpstr>Vocab</vt:lpstr>
      <vt:lpstr>Vocab</vt:lpstr>
      <vt:lpstr>Vocab</vt:lpstr>
      <vt:lpstr>Vocab</vt:lpstr>
      <vt:lpstr>Fun Facts</vt:lpstr>
      <vt:lpstr>Fun Facts</vt:lpstr>
      <vt:lpstr>Vocab</vt:lpstr>
      <vt:lpstr>Vocab</vt:lpstr>
      <vt:lpstr>Vocab</vt:lpstr>
      <vt:lpstr>Vocab</vt:lpstr>
      <vt:lpstr>Vocab</vt:lpstr>
      <vt:lpstr>Vocab</vt:lpstr>
      <vt:lpstr>Civilizations</vt:lpstr>
      <vt:lpstr>Civilizations</vt:lpstr>
      <vt:lpstr>Civilization</vt:lpstr>
      <vt:lpstr>Civilization</vt:lpstr>
      <vt:lpstr>Civilization</vt:lpstr>
      <vt:lpstr>Civilization</vt:lpstr>
      <vt:lpstr>Civilizations</vt:lpstr>
      <vt:lpstr>Civilizations</vt:lpstr>
      <vt:lpstr>Civilization</vt:lpstr>
      <vt:lpstr>Civilization</vt:lpstr>
      <vt:lpstr>Vocab</vt:lpstr>
      <vt:lpstr>Vocab</vt:lpstr>
      <vt:lpstr>Vocab</vt:lpstr>
      <vt:lpstr>Vocab</vt:lpstr>
      <vt:lpstr>Vocab</vt:lpstr>
      <vt:lpstr>Vocab</vt:lpstr>
      <vt:lpstr>Vocab</vt:lpstr>
    </vt:vector>
  </TitlesOfParts>
  <Company>CCPS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Todd W. Leight</dc:creator>
  <cp:lastModifiedBy>Todd W. Leight</cp:lastModifiedBy>
  <cp:revision>6</cp:revision>
  <dcterms:created xsi:type="dcterms:W3CDTF">2011-09-02T16:06:06Z</dcterms:created>
  <dcterms:modified xsi:type="dcterms:W3CDTF">2011-09-02T17:00:59Z</dcterms:modified>
</cp:coreProperties>
</file>